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6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43D661-52C5-1768-3DDD-860A23633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26BDC6-87B7-4C23-3437-A9D5EEE6D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6BE197-5240-31B0-15BA-1725E217D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424AE3-5BD0-FDAA-29DC-4729260D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30BB4A-2FBB-211B-327C-FB2D6956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07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88F780-7BB5-CDC7-0D5F-3C96CEF1E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C7DD72-14A2-0759-5EA8-B9D385CC0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2210C5-6AE8-7487-0B95-25853C40C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347C0F-FA7B-5E9E-3C12-37255F546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243B68-9823-9571-2A20-50456077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90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551E3C9-7602-C2AB-38C0-FBFEC6AFA2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3C10B1-2117-43D5-C9D5-2D87FF8F1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79E0BD-8ADE-BEBA-9075-1B2D4300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4BCC04-4D81-6DA8-F821-F385F327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B3D661-F203-EE09-14D5-AF2084216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079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56EE54-B9C4-DA0B-9588-260CA67B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00EFAE-8CA2-B5A0-29D7-7734CCC2C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EA50B3-32BE-5CB0-3B6D-51E3BEB9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2771E2-8D38-692B-187E-454F4B79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6A3261-28F5-7A79-E162-44D73AEC7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8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BA608E-58D9-1B57-4958-F6C37C664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0F90D8-D220-C119-DDCF-DB11E4CFB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BC34E1-66C4-043F-CD74-1F2B36D9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3B0263-C055-8B00-D33E-360BA332B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E3883B-FD16-DF9E-D7ED-FB2361587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08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1E7DE-76CC-91AB-2EDB-3B0BA1C1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18FA5A-8065-E46A-FF67-A98539470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DB4CF9-B5EB-F025-78DC-543F1FD1E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519B1B-B6E1-D14E-4D00-1D682FCB4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327485-82FC-808F-E8CF-E173A795F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D4A4B5-432B-3C5F-A313-864D0196E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32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2E8237-4B49-9B84-CBA2-8D642669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42ECD3-F6BA-BCC3-0A86-558EBB876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466D36-9F73-5249-D99A-9A2CDD477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DFD261-2787-3631-A472-1026515002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81771FA-48E0-1B41-1AE7-D36438AFC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73A9AE5-5743-8BCF-CBF5-976F6B60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353C23F-CF11-AF04-4BC7-B515F093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A6C2E6-67FE-880C-CCAD-628F0A2F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07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28CDB8-3AC2-8657-2123-D3BDB740B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EF4203-D4B6-3E2F-FDBA-188A2173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97F11F-EC0C-B4F9-4F7E-87BDF31F0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D4BAD0-C71B-12DA-8615-1F1966F91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2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A417E0-F86A-F63F-8482-AB9CD972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6276E0-F196-5A68-4823-223CCCD7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1164B78-3061-6BD1-199D-F8A1B6C43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6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47225D-97A5-8559-3A6E-D9869B6D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DCB29B-0AC1-ACE4-635F-A03927532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75E769-1BE9-4BFE-A013-5223F2D91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39B1B4-88AC-10EE-0E56-E4BF2C3D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0F5177-E0FC-B110-4515-5F9B57E28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5D2D95-818D-5C5C-1307-D4FB32641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67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6B2D85-3C27-51A3-E8A2-0B015ABF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898CEAD-2C97-B2EE-7E56-F2A15B8F7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93F3D1-C01B-ABEA-86CA-208FA2909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AFC412-D43B-AB20-A37E-C93E4613D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969CB2-4C30-07B8-566E-11D06E97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40F10D-C1D9-8179-F417-3F7C36E9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45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D414046-5874-DCEF-81D3-D75FC30B0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85DD2A-8A7C-7ADE-B3B3-53FE38C15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57BB5F-7537-8EFF-61BB-DEAAB12B11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0642C-F0B3-4AEB-B5CB-55CC637DCF7C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D23427-40E9-A16E-49B4-A23FC31DB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CAB09F-A773-2B1E-1B24-6AF731718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45E55-0140-4913-BDD6-0DD138A00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43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35B2F-EDE2-C8B4-5820-33AC87119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99" y="258747"/>
            <a:ext cx="11071964" cy="559785"/>
          </a:xfrm>
        </p:spPr>
        <p:txBody>
          <a:bodyPr>
            <a:noAutofit/>
          </a:bodyPr>
          <a:lstStyle/>
          <a:p>
            <a:r>
              <a:rPr kumimoji="1" lang="en-US" altLang="ja-JP" sz="2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PepUp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から人間ドックを</a:t>
            </a:r>
            <a:r>
              <a:rPr kumimoji="1"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申し込む方法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C5B7EF1-B1A4-8969-01D3-7739E5486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197" y="1164920"/>
            <a:ext cx="3330481" cy="15424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CF2C67C-E219-2FC6-7E32-17344EDD97DC}"/>
              </a:ext>
            </a:extLst>
          </p:cNvPr>
          <p:cNvSpPr/>
          <p:nvPr/>
        </p:nvSpPr>
        <p:spPr>
          <a:xfrm>
            <a:off x="1944414" y="2014498"/>
            <a:ext cx="819807" cy="3187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A3C5EBE-1390-1CD1-EC5C-B88D9E614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058" y="3009173"/>
            <a:ext cx="2479620" cy="31252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0AC973C-9676-1D0B-84C7-EA02181DDC64}"/>
              </a:ext>
            </a:extLst>
          </p:cNvPr>
          <p:cNvSpPr/>
          <p:nvPr/>
        </p:nvSpPr>
        <p:spPr>
          <a:xfrm>
            <a:off x="1177058" y="3862341"/>
            <a:ext cx="2479620" cy="87055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コネクタ: カギ線 10">
            <a:extLst>
              <a:ext uri="{FF2B5EF4-FFF2-40B4-BE49-F238E27FC236}">
                <a16:creationId xmlns:a16="http://schemas.microsoft.com/office/drawing/2014/main" id="{47E7CD93-9204-734A-457A-4E3DB71630D3}"/>
              </a:ext>
            </a:extLst>
          </p:cNvPr>
          <p:cNvCxnSpPr>
            <a:cxnSpLocks/>
            <a:stCxn id="6" idx="3"/>
            <a:endCxn id="9" idx="0"/>
          </p:cNvCxnSpPr>
          <p:nvPr/>
        </p:nvCxnSpPr>
        <p:spPr>
          <a:xfrm flipH="1">
            <a:off x="2416868" y="2173898"/>
            <a:ext cx="347353" cy="1688443"/>
          </a:xfrm>
          <a:prstGeom prst="bentConnector4">
            <a:avLst>
              <a:gd name="adj1" fmla="val -65812"/>
              <a:gd name="adj2" fmla="val 54720"/>
            </a:avLst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0121571-EE90-DA05-070D-64D64A37A129}"/>
              </a:ext>
            </a:extLst>
          </p:cNvPr>
          <p:cNvSpPr/>
          <p:nvPr/>
        </p:nvSpPr>
        <p:spPr>
          <a:xfrm>
            <a:off x="2467627" y="4720990"/>
            <a:ext cx="1079326" cy="239315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F1FFC29-3E67-3189-6FA6-8CB57BA7CD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288" y="2798168"/>
            <a:ext cx="1512982" cy="321918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A87E7F6-AE75-F1B4-00C7-90DB14FAEDAF}"/>
              </a:ext>
            </a:extLst>
          </p:cNvPr>
          <p:cNvSpPr/>
          <p:nvPr/>
        </p:nvSpPr>
        <p:spPr>
          <a:xfrm>
            <a:off x="4579962" y="4741718"/>
            <a:ext cx="1626684" cy="2185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コネクタ: カギ線 19">
            <a:extLst>
              <a:ext uri="{FF2B5EF4-FFF2-40B4-BE49-F238E27FC236}">
                <a16:creationId xmlns:a16="http://schemas.microsoft.com/office/drawing/2014/main" id="{4ACFF7AA-F4B7-64F5-904D-8688DEF773AF}"/>
              </a:ext>
            </a:extLst>
          </p:cNvPr>
          <p:cNvCxnSpPr>
            <a:cxnSpLocks/>
            <a:stCxn id="9" idx="3"/>
            <a:endCxn id="19" idx="1"/>
          </p:cNvCxnSpPr>
          <p:nvPr/>
        </p:nvCxnSpPr>
        <p:spPr>
          <a:xfrm>
            <a:off x="3656678" y="4297621"/>
            <a:ext cx="923284" cy="553391"/>
          </a:xfrm>
          <a:prstGeom prst="bentConnector3">
            <a:avLst>
              <a:gd name="adj1" fmla="val 50000"/>
            </a:avLst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図 23">
            <a:extLst>
              <a:ext uri="{FF2B5EF4-FFF2-40B4-BE49-F238E27FC236}">
                <a16:creationId xmlns:a16="http://schemas.microsoft.com/office/drawing/2014/main" id="{FB13EDE3-CA8D-3110-1402-E2254AEFC2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7734" y="2428221"/>
            <a:ext cx="4923059" cy="144980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872C0BF-E514-E8FA-804D-570AB4633D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7734" y="860066"/>
            <a:ext cx="4879218" cy="1421504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5606006-62D7-3447-FBC8-40F10340C9C2}"/>
              </a:ext>
            </a:extLst>
          </p:cNvPr>
          <p:cNvSpPr/>
          <p:nvPr/>
        </p:nvSpPr>
        <p:spPr>
          <a:xfrm>
            <a:off x="8380782" y="1777606"/>
            <a:ext cx="1673223" cy="2368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03309F8-9448-5A39-CFB1-2F2B31F68CBD}"/>
              </a:ext>
            </a:extLst>
          </p:cNvPr>
          <p:cNvSpPr/>
          <p:nvPr/>
        </p:nvSpPr>
        <p:spPr>
          <a:xfrm>
            <a:off x="8047364" y="2930310"/>
            <a:ext cx="2355501" cy="32645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コネクタ: カギ線 32">
            <a:extLst>
              <a:ext uri="{FF2B5EF4-FFF2-40B4-BE49-F238E27FC236}">
                <a16:creationId xmlns:a16="http://schemas.microsoft.com/office/drawing/2014/main" id="{BC3E06F7-0C90-78FB-E646-345483A6BD8E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rot="16200000" flipH="1">
            <a:off x="8763348" y="2468542"/>
            <a:ext cx="915813" cy="7721"/>
          </a:xfrm>
          <a:prstGeom prst="bentConnector3">
            <a:avLst>
              <a:gd name="adj1" fmla="val 50000"/>
            </a:avLst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図 36">
            <a:extLst>
              <a:ext uri="{FF2B5EF4-FFF2-40B4-BE49-F238E27FC236}">
                <a16:creationId xmlns:a16="http://schemas.microsoft.com/office/drawing/2014/main" id="{83B9E599-3589-3402-A8B7-5706424BE4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62730" y="4199251"/>
            <a:ext cx="2994252" cy="2262926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B6416C44-84DE-4FE2-3186-7E0F64E41E0F}"/>
              </a:ext>
            </a:extLst>
          </p:cNvPr>
          <p:cNvSpPr/>
          <p:nvPr/>
        </p:nvSpPr>
        <p:spPr>
          <a:xfrm>
            <a:off x="9237948" y="6134417"/>
            <a:ext cx="858034" cy="2789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コネクタ: カギ線 38">
            <a:extLst>
              <a:ext uri="{FF2B5EF4-FFF2-40B4-BE49-F238E27FC236}">
                <a16:creationId xmlns:a16="http://schemas.microsoft.com/office/drawing/2014/main" id="{4F909923-C439-E264-3507-DF3288A9E83C}"/>
              </a:ext>
            </a:extLst>
          </p:cNvPr>
          <p:cNvCxnSpPr>
            <a:cxnSpLocks/>
            <a:stCxn id="19" idx="3"/>
            <a:endCxn id="31" idx="1"/>
          </p:cNvCxnSpPr>
          <p:nvPr/>
        </p:nvCxnSpPr>
        <p:spPr>
          <a:xfrm flipV="1">
            <a:off x="6206646" y="1896052"/>
            <a:ext cx="2174136" cy="2954960"/>
          </a:xfrm>
          <a:prstGeom prst="bentConnector3">
            <a:avLst>
              <a:gd name="adj1" fmla="val 50000"/>
            </a:avLst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コネクタ: カギ線 46">
            <a:extLst>
              <a:ext uri="{FF2B5EF4-FFF2-40B4-BE49-F238E27FC236}">
                <a16:creationId xmlns:a16="http://schemas.microsoft.com/office/drawing/2014/main" id="{78293A79-2CAF-D83D-6A56-B0F3A0116F57}"/>
              </a:ext>
            </a:extLst>
          </p:cNvPr>
          <p:cNvCxnSpPr>
            <a:cxnSpLocks/>
          </p:cNvCxnSpPr>
          <p:nvPr/>
        </p:nvCxnSpPr>
        <p:spPr>
          <a:xfrm rot="16200000" flipH="1">
            <a:off x="8052689" y="4529541"/>
            <a:ext cx="2833812" cy="375944"/>
          </a:xfrm>
          <a:prstGeom prst="bentConnector3">
            <a:avLst>
              <a:gd name="adj1" fmla="val 50000"/>
            </a:avLst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吹き出し: 折線 50">
            <a:extLst>
              <a:ext uri="{FF2B5EF4-FFF2-40B4-BE49-F238E27FC236}">
                <a16:creationId xmlns:a16="http://schemas.microsoft.com/office/drawing/2014/main" id="{914EB694-AA83-132D-4440-34868584ECC7}"/>
              </a:ext>
            </a:extLst>
          </p:cNvPr>
          <p:cNvSpPr/>
          <p:nvPr/>
        </p:nvSpPr>
        <p:spPr>
          <a:xfrm>
            <a:off x="3062406" y="5286292"/>
            <a:ext cx="1323196" cy="47551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5064"/>
              <a:gd name="adj6" fmla="val -2631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パスワードを忘れた方はリンクをクリック</a:t>
            </a:r>
          </a:p>
        </p:txBody>
      </p:sp>
      <p:sp>
        <p:nvSpPr>
          <p:cNvPr id="3" name="吹き出し: 折線 2">
            <a:extLst>
              <a:ext uri="{FF2B5EF4-FFF2-40B4-BE49-F238E27FC236}">
                <a16:creationId xmlns:a16="http://schemas.microsoft.com/office/drawing/2014/main" id="{64913141-8CCA-CB23-4984-396BCF11CC3F}"/>
              </a:ext>
            </a:extLst>
          </p:cNvPr>
          <p:cNvSpPr/>
          <p:nvPr/>
        </p:nvSpPr>
        <p:spPr>
          <a:xfrm>
            <a:off x="8772786" y="1225616"/>
            <a:ext cx="1323196" cy="30094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28701"/>
              <a:gd name="adj6" fmla="val -1241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チェックを入れる</a:t>
            </a:r>
          </a:p>
        </p:txBody>
      </p:sp>
    </p:spTree>
    <p:extLst>
      <p:ext uri="{BB962C8B-B14F-4D97-AF65-F5344CB8AC3E}">
        <p14:creationId xmlns:p14="http://schemas.microsoft.com/office/powerpoint/2010/main" val="3343420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PepUpから人間ドックを申し込む方法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PepUpから人間ドックを申し込む方法</dc:title>
  <dc:creator>kido yasuko/木戸　泰子</dc:creator>
  <cp:lastModifiedBy>kido yasuko/木戸　泰子</cp:lastModifiedBy>
  <cp:revision>2</cp:revision>
  <dcterms:created xsi:type="dcterms:W3CDTF">2024-05-23T04:10:04Z</dcterms:created>
  <dcterms:modified xsi:type="dcterms:W3CDTF">2024-05-23T05:30:55Z</dcterms:modified>
</cp:coreProperties>
</file>