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3D661-52C5-1768-3DDD-860A23633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26BDC6-87B7-4C23-3437-A9D5EEE6D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6BE197-5240-31B0-15BA-1725E217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424AE3-5BD0-FDAA-29DC-4729260D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30BB4A-2FBB-211B-327C-FB2D6956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7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88F780-7BB5-CDC7-0D5F-3C96CEF1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C7DD72-14A2-0759-5EA8-B9D385CC0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2210C5-6AE8-7487-0B95-25853C40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347C0F-FA7B-5E9E-3C12-37255F54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243B68-9823-9571-2A20-50456077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9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551E3C9-7602-C2AB-38C0-FBFEC6AFA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3C10B1-2117-43D5-C9D5-2D87FF8F1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79E0BD-8ADE-BEBA-9075-1B2D4300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4BCC04-4D81-6DA8-F821-F385F327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B3D661-F203-EE09-14D5-AF208421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07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6EE54-B9C4-DA0B-9588-260CA67B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00EFAE-8CA2-B5A0-29D7-7734CCC2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50B3-32BE-5CB0-3B6D-51E3BEB9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2771E2-8D38-692B-187E-454F4B79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A3261-28F5-7A79-E162-44D73AEC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8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BA608E-58D9-1B57-4958-F6C37C66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F90D8-D220-C119-DDCF-DB11E4CF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C34E1-66C4-043F-CD74-1F2B36D9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3B0263-C055-8B00-D33E-360BA332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E3883B-FD16-DF9E-D7ED-FB23615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08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1E7DE-76CC-91AB-2EDB-3B0BA1C1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8FA5A-8065-E46A-FF67-A98539470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DB4CF9-B5EB-F025-78DC-543F1FD1E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519B1B-B6E1-D14E-4D00-1D682FCB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27485-82FC-808F-E8CF-E173A795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D4A4B5-432B-3C5F-A313-864D0196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3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E8237-4B49-9B84-CBA2-8D642669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42ECD3-F6BA-BCC3-0A86-558EBB876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466D36-9F73-5249-D99A-9A2CDD477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DFD261-2787-3631-A472-102651500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81771FA-48E0-1B41-1AE7-D36438AFC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3A9AE5-5743-8BCF-CBF5-976F6B60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53C23F-CF11-AF04-4BC7-B515F093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2A6C2E6-67FE-880C-CCAD-628F0A2F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07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8CDB8-3AC2-8657-2123-D3BDB740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EF4203-D4B6-3E2F-FDBA-188A2173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97F11F-EC0C-B4F9-4F7E-87BDF31F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D4BAD0-C71B-12DA-8615-1F1966F9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2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A417E0-F86A-F63F-8482-AB9CD972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6276E0-F196-5A68-4823-223CCCD7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164B78-3061-6BD1-199D-F8A1B6C4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0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7225D-97A5-8559-3A6E-D9869B6D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DCB29B-0AC1-ACE4-635F-A0392753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75E769-1BE9-4BFE-A013-5223F2D91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39B1B4-88AC-10EE-0E56-E4BF2C3D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0F5177-E0FC-B110-4515-5F9B57E2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5D2D95-818D-5C5C-1307-D4FB3264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67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6B2D85-3C27-51A3-E8A2-0B015ABF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898CEAD-2C97-B2EE-7E56-F2A15B8F7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93F3D1-C01B-ABEA-86CA-208FA2909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AFC412-D43B-AB20-A37E-C93E4613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969CB2-4C30-07B8-566E-11D06E97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40F10D-C1D9-8179-F417-3F7C36E9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45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414046-5874-DCEF-81D3-D75FC30B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85DD2A-8A7C-7ADE-B3B3-53FE38C15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7BB5F-7537-8EFF-61BB-DEAAB12B1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642C-F0B3-4AEB-B5CB-55CC637DCF7C}" type="datetimeFigureOut">
              <a:rPr kumimoji="1" lang="ja-JP" altLang="en-US" smtClean="0"/>
              <a:t>2024/5/24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23427-40E9-A16E-49B4-A23FC31DB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CAB09F-A773-2B1E-1B24-6AF73171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5E55-0140-4913-BDD6-0DD138A00F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43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図 8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D5F593C-8086-258C-13D4-1280FE0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20" y="3499265"/>
            <a:ext cx="3078978" cy="2797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図 7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164E3FF-4954-22CF-EADF-1AC442CC2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29554" r="2145" b="10594"/>
          <a:stretch/>
        </p:blipFill>
        <p:spPr>
          <a:xfrm>
            <a:off x="6303597" y="1898853"/>
            <a:ext cx="3394233" cy="13252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365C923F-286F-3180-1962-6491C3D301DE}"/>
              </a:ext>
            </a:extLst>
          </p:cNvPr>
          <p:cNvGrpSpPr/>
          <p:nvPr/>
        </p:nvGrpSpPr>
        <p:grpSpPr>
          <a:xfrm>
            <a:off x="6303597" y="194368"/>
            <a:ext cx="3394234" cy="1475649"/>
            <a:chOff x="7395687" y="261711"/>
            <a:chExt cx="3394234" cy="1475649"/>
          </a:xfrm>
        </p:grpSpPr>
        <p:pic>
          <p:nvPicPr>
            <p:cNvPr id="63" name="図 62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12C321B5-2F7B-CE6E-9AEF-D6ED5BBE3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" t="14948" r="1986" b="28709"/>
            <a:stretch/>
          </p:blipFill>
          <p:spPr>
            <a:xfrm>
              <a:off x="7395688" y="444673"/>
              <a:ext cx="3394233" cy="12926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4" name="図 73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C535291E-0D0C-6393-73D3-E7C6AD166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" t="2472" r="1986" b="88497"/>
            <a:stretch/>
          </p:blipFill>
          <p:spPr>
            <a:xfrm>
              <a:off x="7395687" y="261711"/>
              <a:ext cx="3394233" cy="2072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1666107-D4AF-DD67-CE86-2B9C0B92EE4D}"/>
              </a:ext>
            </a:extLst>
          </p:cNvPr>
          <p:cNvGrpSpPr/>
          <p:nvPr/>
        </p:nvGrpSpPr>
        <p:grpSpPr>
          <a:xfrm>
            <a:off x="4059769" y="2563670"/>
            <a:ext cx="2109626" cy="3594775"/>
            <a:chOff x="4239802" y="2389102"/>
            <a:chExt cx="2109626" cy="3594775"/>
          </a:xfrm>
        </p:grpSpPr>
        <p:pic>
          <p:nvPicPr>
            <p:cNvPr id="56" name="図 55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2D632857-A5CB-2231-BF5C-6902B8062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462" y="2739678"/>
              <a:ext cx="1609134" cy="32441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図 2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F2F8B794-3358-2D79-DD1B-26CED6398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662"/>
            <a:stretch/>
          </p:blipFill>
          <p:spPr>
            <a:xfrm>
              <a:off x="4239802" y="2389102"/>
              <a:ext cx="2109626" cy="288690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F21D6F2-F2AC-623B-28A6-BCE42A0DC0C6}"/>
              </a:ext>
            </a:extLst>
          </p:cNvPr>
          <p:cNvGrpSpPr/>
          <p:nvPr/>
        </p:nvGrpSpPr>
        <p:grpSpPr>
          <a:xfrm>
            <a:off x="2490688" y="2602789"/>
            <a:ext cx="1512982" cy="3530646"/>
            <a:chOff x="3067060" y="3890391"/>
            <a:chExt cx="1512982" cy="353064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F1FFC29-3E67-3189-6FA6-8CB57BA7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7060" y="4201848"/>
              <a:ext cx="1512982" cy="32191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</p:pic>
        <p:pic>
          <p:nvPicPr>
            <p:cNvPr id="27" name="図 26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EFAB6DF7-392D-31B7-83C6-03691F04D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1" t="2256" r="24225" b="84552"/>
            <a:stretch/>
          </p:blipFill>
          <p:spPr>
            <a:xfrm>
              <a:off x="3067060" y="3890391"/>
              <a:ext cx="1480726" cy="284069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435B2F-EDE2-C8B4-5820-33AC8711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7" y="114990"/>
            <a:ext cx="11071964" cy="559785"/>
          </a:xfrm>
        </p:spPr>
        <p:txBody>
          <a:bodyPr>
            <a:noAutofit/>
          </a:bodyPr>
          <a:lstStyle/>
          <a:p>
            <a:r>
              <a:rPr kumimoji="1" lang="en-US" altLang="ja-JP" sz="20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PepUp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歯科検診（自由診療）補助申請方法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B7EF1-B1A4-8969-01D3-7739E5486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553" y="894379"/>
            <a:ext cx="2610330" cy="120891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F2C67C-E219-2FC6-7E32-17344EDD97DC}"/>
              </a:ext>
            </a:extLst>
          </p:cNvPr>
          <p:cNvSpPr/>
          <p:nvPr/>
        </p:nvSpPr>
        <p:spPr>
          <a:xfrm>
            <a:off x="1151268" y="1534578"/>
            <a:ext cx="819807" cy="318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3C5EBE-1390-1CD1-EC5C-B88D9E614B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7" y="2914859"/>
            <a:ext cx="1805399" cy="22754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AC973C-9676-1D0B-84C7-EA02181DDC64}"/>
              </a:ext>
            </a:extLst>
          </p:cNvPr>
          <p:cNvSpPr/>
          <p:nvPr/>
        </p:nvSpPr>
        <p:spPr>
          <a:xfrm>
            <a:off x="98204" y="3411617"/>
            <a:ext cx="1892384" cy="622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7E7CD93-9204-734A-457A-4E3DB71630D3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650049" y="2498136"/>
            <a:ext cx="1555883" cy="26636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0121571-EE90-DA05-070D-64D64A37A129}"/>
              </a:ext>
            </a:extLst>
          </p:cNvPr>
          <p:cNvSpPr/>
          <p:nvPr/>
        </p:nvSpPr>
        <p:spPr>
          <a:xfrm>
            <a:off x="1023427" y="4162389"/>
            <a:ext cx="945323" cy="171432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A87E7F6-AE75-F1B4-00C7-90DB14FAEDAF}"/>
              </a:ext>
            </a:extLst>
          </p:cNvPr>
          <p:cNvSpPr/>
          <p:nvPr/>
        </p:nvSpPr>
        <p:spPr>
          <a:xfrm>
            <a:off x="2480146" y="4713317"/>
            <a:ext cx="631661" cy="1846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4ACFF7AA-F4B7-64F5-904D-8688DEF773AF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1990588" y="3723074"/>
            <a:ext cx="489558" cy="108256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BC3E06F7-0C90-78FB-E646-345483A6BD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66984" y="1520546"/>
            <a:ext cx="1132082" cy="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6416C44-84DE-4FE2-3186-7E0F64E41E0F}"/>
              </a:ext>
            </a:extLst>
          </p:cNvPr>
          <p:cNvSpPr/>
          <p:nvPr/>
        </p:nvSpPr>
        <p:spPr>
          <a:xfrm>
            <a:off x="7863712" y="6077656"/>
            <a:ext cx="626814" cy="178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コネクタ: カギ線 38">
            <a:extLst>
              <a:ext uri="{FF2B5EF4-FFF2-40B4-BE49-F238E27FC236}">
                <a16:creationId xmlns:a16="http://schemas.microsoft.com/office/drawing/2014/main" id="{4F909923-C439-E264-3507-DF3288A9E83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111807" y="894379"/>
            <a:ext cx="4137989" cy="3911258"/>
          </a:xfrm>
          <a:prstGeom prst="bentConnector3">
            <a:avLst>
              <a:gd name="adj1" fmla="val 23401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吹き出し: 折線 50">
            <a:extLst>
              <a:ext uri="{FF2B5EF4-FFF2-40B4-BE49-F238E27FC236}">
                <a16:creationId xmlns:a16="http://schemas.microsoft.com/office/drawing/2014/main" id="{914EB694-AA83-132D-4440-34868584ECC7}"/>
              </a:ext>
            </a:extLst>
          </p:cNvPr>
          <p:cNvSpPr/>
          <p:nvPr/>
        </p:nvSpPr>
        <p:spPr>
          <a:xfrm>
            <a:off x="643466" y="4788663"/>
            <a:ext cx="1406950" cy="373096"/>
          </a:xfrm>
          <a:prstGeom prst="borderCallout2">
            <a:avLst>
              <a:gd name="adj1" fmla="val 3154"/>
              <a:gd name="adj2" fmla="val 49007"/>
              <a:gd name="adj3" fmla="val -39179"/>
              <a:gd name="adj4" fmla="val 46344"/>
              <a:gd name="adj5" fmla="val -147449"/>
              <a:gd name="adj6" fmla="val 455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パスワードを忘れた方はリンクをクリック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EA080EE-62B7-B8EA-8CEA-5EF339D27E46}"/>
              </a:ext>
            </a:extLst>
          </p:cNvPr>
          <p:cNvSpPr/>
          <p:nvPr/>
        </p:nvSpPr>
        <p:spPr>
          <a:xfrm>
            <a:off x="4159926" y="4146742"/>
            <a:ext cx="552162" cy="157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253DBDC-C679-5422-55DB-BC88F088C1F9}"/>
              </a:ext>
            </a:extLst>
          </p:cNvPr>
          <p:cNvSpPr/>
          <p:nvPr/>
        </p:nvSpPr>
        <p:spPr>
          <a:xfrm>
            <a:off x="5485566" y="5809858"/>
            <a:ext cx="358759" cy="291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7AFCFD66-8796-9DC3-D414-5ED500853A0E}"/>
              </a:ext>
            </a:extLst>
          </p:cNvPr>
          <p:cNvCxnSpPr>
            <a:cxnSpLocks/>
            <a:endCxn id="85" idx="0"/>
          </p:cNvCxnSpPr>
          <p:nvPr/>
        </p:nvCxnSpPr>
        <p:spPr>
          <a:xfrm rot="5400000">
            <a:off x="7538233" y="2866115"/>
            <a:ext cx="1019932" cy="692005"/>
          </a:xfrm>
          <a:prstGeom prst="bentConnector3">
            <a:avLst>
              <a:gd name="adj1" fmla="val 4021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8A6D7662-33D9-AA15-1430-5726A630DCFA}"/>
              </a:ext>
            </a:extLst>
          </p:cNvPr>
          <p:cNvSpPr/>
          <p:nvPr/>
        </p:nvSpPr>
        <p:spPr>
          <a:xfrm>
            <a:off x="6355380" y="3722083"/>
            <a:ext cx="2693631" cy="434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BCA406F9-D7A5-9298-67A4-9DF2EAE999EE}"/>
              </a:ext>
            </a:extLst>
          </p:cNvPr>
          <p:cNvSpPr/>
          <p:nvPr/>
        </p:nvSpPr>
        <p:spPr>
          <a:xfrm>
            <a:off x="6355380" y="4545409"/>
            <a:ext cx="2693631" cy="1410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コネクタ: カギ線 88">
            <a:extLst>
              <a:ext uri="{FF2B5EF4-FFF2-40B4-BE49-F238E27FC236}">
                <a16:creationId xmlns:a16="http://schemas.microsoft.com/office/drawing/2014/main" id="{49B11A14-B737-6F09-82FA-303636E4FB51}"/>
              </a:ext>
            </a:extLst>
          </p:cNvPr>
          <p:cNvCxnSpPr>
            <a:cxnSpLocks/>
          </p:cNvCxnSpPr>
          <p:nvPr/>
        </p:nvCxnSpPr>
        <p:spPr>
          <a:xfrm rot="5400000">
            <a:off x="6291026" y="4352403"/>
            <a:ext cx="361131" cy="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EF539BAB-A3AC-91D1-5A89-359AFFF1DAE0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4095750" y="4225462"/>
            <a:ext cx="6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図 126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D79A1029-80A3-D178-71D9-8F3E03FC40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5" y="3504542"/>
            <a:ext cx="2666673" cy="28030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8" name="コネクタ: カギ線 127">
            <a:extLst>
              <a:ext uri="{FF2B5EF4-FFF2-40B4-BE49-F238E27FC236}">
                <a16:creationId xmlns:a16="http://schemas.microsoft.com/office/drawing/2014/main" id="{25FB1317-20E2-76D4-0355-51A2074C7B2C}"/>
              </a:ext>
            </a:extLst>
          </p:cNvPr>
          <p:cNvCxnSpPr>
            <a:cxnSpLocks/>
            <a:stCxn id="38" idx="3"/>
            <a:endCxn id="133" idx="1"/>
          </p:cNvCxnSpPr>
          <p:nvPr/>
        </p:nvCxnSpPr>
        <p:spPr>
          <a:xfrm>
            <a:off x="8490526" y="6166693"/>
            <a:ext cx="2146809" cy="48184"/>
          </a:xfrm>
          <a:prstGeom prst="bentConnector3">
            <a:avLst>
              <a:gd name="adj1" fmla="val 3489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C48414C4-A026-D5B1-C37D-DE6CF18047FA}"/>
              </a:ext>
            </a:extLst>
          </p:cNvPr>
          <p:cNvSpPr/>
          <p:nvPr/>
        </p:nvSpPr>
        <p:spPr>
          <a:xfrm>
            <a:off x="10637335" y="6122175"/>
            <a:ext cx="449331" cy="185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9" name="コネクタ: カギ線 138">
            <a:extLst>
              <a:ext uri="{FF2B5EF4-FFF2-40B4-BE49-F238E27FC236}">
                <a16:creationId xmlns:a16="http://schemas.microsoft.com/office/drawing/2014/main" id="{F6842465-1C2E-2A58-C9A8-276428755AB5}"/>
              </a:ext>
            </a:extLst>
          </p:cNvPr>
          <p:cNvCxnSpPr>
            <a:cxnSpLocks/>
            <a:stCxn id="88" idx="2"/>
          </p:cNvCxnSpPr>
          <p:nvPr/>
        </p:nvCxnSpPr>
        <p:spPr>
          <a:xfrm rot="16200000" flipH="1">
            <a:off x="7677491" y="5980470"/>
            <a:ext cx="210926" cy="161516"/>
          </a:xfrm>
          <a:prstGeom prst="bentConnector3">
            <a:avLst>
              <a:gd name="adj1" fmla="val 101234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DDCA08DD-AF94-1600-AEE4-1D37312CBBC9}"/>
              </a:ext>
            </a:extLst>
          </p:cNvPr>
          <p:cNvSpPr/>
          <p:nvPr/>
        </p:nvSpPr>
        <p:spPr>
          <a:xfrm>
            <a:off x="9651317" y="4906061"/>
            <a:ext cx="2146808" cy="10497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/>
              <a:t>領収証</a:t>
            </a:r>
            <a:endParaRPr kumimoji="1" lang="en-US" altLang="ja-JP" sz="1600" b="1" dirty="0"/>
          </a:p>
          <a:p>
            <a:pPr algn="ctr"/>
            <a:endParaRPr kumimoji="1" lang="en-US" altLang="ja-JP" sz="1600" b="1" dirty="0"/>
          </a:p>
          <a:p>
            <a:pPr algn="ctr"/>
            <a:r>
              <a:rPr lang="ja-JP" altLang="en-US" sz="1200" b="1" dirty="0"/>
              <a:t>　　　　　　歯科検診</a:t>
            </a:r>
            <a:endParaRPr kumimoji="1" lang="ja-JP" altLang="en-US" sz="1200" b="1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53EE782A-B50F-F468-F62A-F1F3AA9E6BFE}"/>
              </a:ext>
            </a:extLst>
          </p:cNvPr>
          <p:cNvSpPr txBox="1"/>
          <p:nvPr/>
        </p:nvSpPr>
        <p:spPr>
          <a:xfrm>
            <a:off x="7018871" y="6479166"/>
            <a:ext cx="49814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申請後、「申請送信メール」が登録のメールアドレスに送付されます。</a:t>
            </a:r>
          </a:p>
        </p:txBody>
      </p:sp>
      <p:cxnSp>
        <p:nvCxnSpPr>
          <p:cNvPr id="153" name="直線矢印コネクタ 152">
            <a:extLst>
              <a:ext uri="{FF2B5EF4-FFF2-40B4-BE49-F238E27FC236}">
                <a16:creationId xmlns:a16="http://schemas.microsoft.com/office/drawing/2014/main" id="{2F7E444A-09C6-EFEF-F6FB-6736E09D9734}"/>
              </a:ext>
            </a:extLst>
          </p:cNvPr>
          <p:cNvCxnSpPr>
            <a:stCxn id="133" idx="2"/>
          </p:cNvCxnSpPr>
          <p:nvPr/>
        </p:nvCxnSpPr>
        <p:spPr>
          <a:xfrm flipH="1">
            <a:off x="10862000" y="6307579"/>
            <a:ext cx="1" cy="166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タイトル 1">
            <a:extLst>
              <a:ext uri="{FF2B5EF4-FFF2-40B4-BE49-F238E27FC236}">
                <a16:creationId xmlns:a16="http://schemas.microsoft.com/office/drawing/2014/main" id="{D03EAC5F-9287-A981-D9C0-E023C91BF2F6}"/>
              </a:ext>
            </a:extLst>
          </p:cNvPr>
          <p:cNvSpPr txBox="1">
            <a:spLocks/>
          </p:cNvSpPr>
          <p:nvPr/>
        </p:nvSpPr>
        <p:spPr>
          <a:xfrm>
            <a:off x="17738" y="6364662"/>
            <a:ext cx="4157967" cy="559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田辺三菱製薬健康保険組合</a:t>
            </a:r>
          </a:p>
        </p:txBody>
      </p:sp>
    </p:spTree>
    <p:extLst>
      <p:ext uri="{BB962C8B-B14F-4D97-AF65-F5344CB8AC3E}">
        <p14:creationId xmlns:p14="http://schemas.microsoft.com/office/powerpoint/2010/main" val="43570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43</Words>
  <Application>Microsoft Office PowerPoint</Application>
  <PresentationFormat>ワイド画面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PepUp歯科検診（自由診療）補助申請方法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PepUpから人間ドックを申し込む方法</dc:title>
  <dc:creator>kido yasuko/木戸　泰子</dc:creator>
  <cp:lastModifiedBy>terai natsuki/寺井　捺貴</cp:lastModifiedBy>
  <cp:revision>11</cp:revision>
  <dcterms:created xsi:type="dcterms:W3CDTF">2024-05-23T04:10:04Z</dcterms:created>
  <dcterms:modified xsi:type="dcterms:W3CDTF">2024-05-24T05:31:46Z</dcterms:modified>
</cp:coreProperties>
</file>